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395"/>
    <a:srgbClr val="9900CC"/>
    <a:srgbClr val="003399"/>
    <a:srgbClr val="478F31"/>
    <a:srgbClr val="A2D785"/>
    <a:srgbClr val="81DB8A"/>
    <a:srgbClr val="E6931A"/>
    <a:srgbClr val="7CCA64"/>
    <a:srgbClr val="53A53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0"/>
  </p:normalViewPr>
  <p:slideViewPr>
    <p:cSldViewPr>
      <p:cViewPr>
        <p:scale>
          <a:sx n="100" d="100"/>
          <a:sy n="100" d="100"/>
        </p:scale>
        <p:origin x="-58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582CC50A-645D-4A7A-981A-3BF81872FF1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E446513E-B796-46E3-9454-7502753EF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1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B3B87682-D5F8-49AC-95F9-CA105353F6CE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59" y="4559916"/>
            <a:ext cx="5853483" cy="4320867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E4653A95-B5FE-49A9-A6FA-120E84535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53A95-B5FE-49A9-A6FA-120E845352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1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0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5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5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8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6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9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F9F3-75E5-4F04-A9BB-BAA7F3ED890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DEB5-987F-4A85-AF24-591ADBD497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6454881"/>
            <a:ext cx="1352551" cy="3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6337562"/>
            <a:ext cx="845679" cy="56155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620000" y="6400800"/>
            <a:ext cx="0" cy="40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8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39940" cy="6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5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1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63050" cy="6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6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5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0"/>
            <a:ext cx="9153525" cy="68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7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11139</TotalTime>
  <Words>1</Words>
  <Application>Microsoft Office PowerPoint</Application>
  <PresentationFormat>Letter Paper (8.5x11 in)</PresentationFormat>
  <Paragraphs>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Swartwood</dc:creator>
  <cp:lastModifiedBy>Karen Snover-Clift</cp:lastModifiedBy>
  <cp:revision>497</cp:revision>
  <cp:lastPrinted>2013-04-30T20:33:56Z</cp:lastPrinted>
  <dcterms:created xsi:type="dcterms:W3CDTF">2011-04-28T13:19:20Z</dcterms:created>
  <dcterms:modified xsi:type="dcterms:W3CDTF">2013-04-30T22:17:13Z</dcterms:modified>
</cp:coreProperties>
</file>